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0FBE-27C5-4032-802B-FE4EDB832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7286C-24A6-4121-9223-D10B46552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4A7A1-85F2-401A-9BF6-733EB68A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5029B-C773-4AFF-9185-CC2CDB00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58D77-01BD-4788-A665-1C369C0D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7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A31D7-100A-4FA6-9D56-80385DFF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88FCD-8FF2-4F48-96FF-FC21D4915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10EC-66C1-45F1-BF2E-2DB7B60C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0CD8-DE27-4C99-9928-4D481C78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6D182-7437-465E-9067-C93157E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3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F13AA-AF80-491C-BF21-D0D027C24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84827-C74A-44C7-B1CE-98D3C0A96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7A46-C068-47E2-9DDA-5A06C850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87300-8B9E-4D52-83C6-BACBCB58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1F70C-08A4-4591-AE71-1B5EFDBE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2513-2FA3-47B9-BE81-15D4A85E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9CA7E-8D74-451D-8CA4-CFB9657FC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99893-F8C7-4ACE-AA0F-E3682352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F21E6-298A-47D2-A3CE-6B1E71E0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89A29-A9C1-42E7-ABD4-AA671C7B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2441-9E2C-4FFD-869A-D08BBAAC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3D922-C889-43C9-BA69-9D3BE0242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0B3A8-DEFF-4DE2-B333-A063B988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EC90A-CE67-4F3D-AB90-21C55014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206C-EB89-4167-AC39-FCFC49FF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0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5614-92BF-44D3-8FEE-53E1AA63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B742-F5D5-4174-A3CB-3A57D7052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70DA0-0BA9-4AC1-B69B-81377E6BE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38651-1D00-4F68-86E1-AEFD24E5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A33BD-0A0B-4122-9A12-A140A883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AED89-2E22-4C23-AE49-2F6ECB57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A3D5-E828-4B4F-BBD5-9B3CEB04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19995-F0B7-436A-B71E-BFFE98071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9AB86-B594-4F74-B673-B307A713D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AD2D9-4445-409F-ACCB-69160AAA5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9C099-F5A3-4C65-A462-413831F79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51513-3CC7-4FBB-AAE9-8D4B808A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0C5D39-F0A6-4A91-BBDB-0B9F53EA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248F3-8BC2-4DF6-A65D-8EEA5A00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B30D-FBF5-4EFE-ACB3-55E476DE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8D140-862D-457C-AD51-F482B179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3320E-51DC-429D-9674-DC27465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68A2D-E999-4D2F-A5D0-D03AD781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9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B34BD-C81F-4744-B6B3-E1F31438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B1986-E8AD-45AF-9FF1-F203C955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4EAE3-2F34-4DB9-B5E8-3DC29E45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0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336E-1F68-4F0E-8051-A4D959D0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EFE8-36B3-4C8C-BF15-D3B5F1F92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77129-AE03-496C-A9EE-F48B246D7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EA551-EB79-4106-839F-EC89B947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F089A-CCE5-4C6F-94BB-92CBA730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42CBC-E8CB-4B82-95E1-DD0808D3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1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21AD-7679-4C11-8C30-DB1BB57D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B702E-2C8A-4104-9E3F-D09E254BD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71936-BA2D-45DD-AB24-B89AA34B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02973-B1B9-40EA-B78A-9D9E0E0E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25957-57E4-4EE9-8E94-9B707174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66C5-E8D8-452E-BBF8-B14532D5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9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F18AD-A9EC-49F5-A275-01DD0EAC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5DE0B-150E-47FA-B128-BBD4D7885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10E7-4602-409B-BA66-4DB9D5EF5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825E-CCF0-41D5-A4B3-8D29DCA0E1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04E43-ACD4-4BEF-9FC5-66F71FAE2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B57EE-993F-4F8F-9160-F6B9D03DD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2A25-8B74-4205-A6B4-49086C3D2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90CB269-57E2-407F-A18A-83B2568DB1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025" y="782638"/>
          <a:ext cx="55165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153452" imgH="8010767" progId="Excel.Sheet.12">
                  <p:embed/>
                </p:oleObj>
              </mc:Choice>
              <mc:Fallback>
                <p:oleObj name="Worksheet" r:id="rId3" imgW="8153452" imgH="8010767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90CB269-57E2-407F-A18A-83B2568DB1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25" y="782638"/>
                        <a:ext cx="55165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5877D16-66E8-46DB-B675-378C8F1367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3325" y="4379114"/>
          <a:ext cx="6057650" cy="169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8200888" imgH="2295560" progId="Excel.Sheet.12">
                  <p:embed/>
                </p:oleObj>
              </mc:Choice>
              <mc:Fallback>
                <p:oleObj name="Worksheet" r:id="rId5" imgW="8200888" imgH="22955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5877D16-66E8-46DB-B675-378C8F1367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325" y="4379114"/>
                        <a:ext cx="6057650" cy="1695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FC2A4B4-628B-43CE-B8E0-1D865EF4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38" y="1703657"/>
            <a:ext cx="4262925" cy="87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76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2021-11-11T14:51:40Z</dcterms:created>
  <dcterms:modified xsi:type="dcterms:W3CDTF">2021-11-11T14:52:05Z</dcterms:modified>
</cp:coreProperties>
</file>