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DE90-5533-413C-BDCB-60C4C3710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2E414-124A-43AB-A5DB-5592C10A9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552A-3E5F-4ED9-AC10-E37EB3FF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08430-F980-4DDE-A408-2342CADD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420A-5F47-4B16-863D-2C3913BC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5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0151-BA9E-4583-9942-5D2CA547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FB69B-0CCC-4C7B-ACD5-0F934FA39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8A053-0100-4909-8A92-69951CCA1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8A679-3C3D-4077-B693-46D03DAC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42642-D946-4EA8-9673-377D7242C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3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596CE8-0E86-410A-91E1-878C53C715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AAD03-D3D0-4188-A643-042A399C8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76E34-1E7C-4D09-B7AC-37D4624C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D3513-0DE3-41FD-B957-678CB4E11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37FF8-FA7E-4808-A6BE-86070084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7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4AA8-0F7D-4377-A75A-E3BCEFC0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B333E-2D2E-48BD-876D-C036D1E8F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9A93C-5819-40E3-8564-664BD2E2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7ABF2-BF7B-49AE-AAC7-2A914602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334DB-019E-4F2D-A3B2-C1B7FED3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2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BCDB-2410-4B70-9303-3ABECE7E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90D4F-9282-44A6-91D0-811206FA9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E3741-BD87-4505-BD7F-3AF9BC60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6FBDB-6271-4DA1-82FC-04DA9C74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F6D12-8743-4B20-805E-F06A588C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6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AEFE-14D5-4014-AA76-E64B6D82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4CC6D-50A0-4744-85D5-DED6D67F2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F81D6-E907-4414-ACF5-200AB7F1A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31F05-1D46-4576-A575-62C5099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E0C1A-47C0-471A-8193-9CE82F22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0CAD6-3E42-4592-9F17-705B58B9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9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4EA0-A52C-4946-AA0B-E64BF9D5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40770-4DAA-44CE-8D50-92C0249FE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1BD31-8FCD-4269-8DE3-B0EB75947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A13C3-E605-4192-ABFB-E6640612B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73A36C-B9D2-41A1-88EB-573142983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9E279-D8A0-4D12-8125-78756B04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5ABB74-F1B5-45E2-A461-CD00832C5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2A2322-B117-446C-AEE0-1EFCF4B1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9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45FEF-F20B-4BA2-B895-F75814B8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3E1274-27D3-4EAD-951F-887F6AF6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3BE5ED-0EA5-45D7-9EE8-27A713A1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35B09-41BE-42AF-BB24-81E4A6E3C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9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469DB5-5B43-4B62-927D-9631E615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2EC3B-3AFC-4CDC-A590-903A72BE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B9BD4-2470-40A0-B7D6-26612663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8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6D2B-1E6B-431F-96AE-0670B48F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EA559-0516-430F-BB7F-D5418CAF8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68184-C327-42C7-ABD7-7B13081E8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BA4ED-A981-47CE-8B77-57A393F8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6CFC4-108D-43F0-A0F7-2F465CD0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E6366-CF67-4407-945E-D7280ABC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46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D3B4-515B-4C2D-8039-05D215F4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17F8D-1E69-4BC3-9E95-350BCC31B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71DCE-EC50-4626-BAC0-04C2D6B6F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7492F-6B26-46AD-9F30-02005669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74170-EB21-4094-BB23-C2394FA3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88786-EB62-4074-B618-7DEB96834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5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C325FD-F557-4364-8839-773438180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0C14-97E2-4953-AF60-2590D32E9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B5D35-1EEB-4CDA-8D49-93965FADE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20EF3-5AF5-4A5A-831C-CE41C70F4645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68640-10D3-4824-85FE-E3941CF80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1DE1F-F5B1-4806-BB3F-EAE73BB64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ED9A-879B-4CA9-8802-A6BB97D17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17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0C0D2DC-A4D5-4BFE-AC3A-59D3CCE800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946150"/>
          <a:ext cx="10058400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10058400" imgH="4962698" progId="Excel.Sheet.12">
                  <p:embed/>
                </p:oleObj>
              </mc:Choice>
              <mc:Fallback>
                <p:oleObj name="Worksheet" r:id="rId3" imgW="10058400" imgH="4962698" progId="Excel.Sheet.12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90C0D2DC-A4D5-4BFE-AC3A-59D3CCE800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946150"/>
                        <a:ext cx="10058400" cy="496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796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2021-11-18T15:29:21Z</dcterms:created>
  <dcterms:modified xsi:type="dcterms:W3CDTF">2021-11-18T15:29:38Z</dcterms:modified>
</cp:coreProperties>
</file>