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1D663-AC6A-4679-B310-E960F000F2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85167D-5072-4E6F-A9C0-5017101173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7E302-8D72-4CCD-A0C5-B35443441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F298-03EF-43D6-8F81-E235BDA770ED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B2255F-5F4D-4877-871C-CB742496B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78B606-DCAC-4FC1-A6F0-CEF659AF0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3492-1E8D-42B7-BDEC-4FFA5F3B52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900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CD591-B147-40DA-B74B-71B559174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015B21-BAFA-49B3-99EC-84C9441BBB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5779EC-5F8B-43AB-A712-F6F6C651E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F298-03EF-43D6-8F81-E235BDA770ED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1A88A-8BFE-4516-AECD-A35679D55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E2082A-80B5-498B-8040-AAFEF0B38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3492-1E8D-42B7-BDEC-4FFA5F3B52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565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98FDD3-0329-4078-9264-B61815EC1E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0F2888-24FD-4C50-B05B-097B4AC2D7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131390-262C-486F-91C4-BD57CE856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F298-03EF-43D6-8F81-E235BDA770ED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B6CCEB-0E63-416E-8D3A-8922104E7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1A308E-F1BF-4682-8B2E-C0A4FA34E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3492-1E8D-42B7-BDEC-4FFA5F3B52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878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555B2-7FE4-4E26-A754-686777BC8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0471E-CF4B-4961-9CBF-3B7595507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D4F44-0C6C-4F6E-BE2C-598025AAF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F298-03EF-43D6-8F81-E235BDA770ED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3A9E0-B2A7-40AB-8CD9-93AF1D653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74F7F-0C8D-4553-9037-D7C94169F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3492-1E8D-42B7-BDEC-4FFA5F3B52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898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1F0BA-122E-42FE-AF0A-07102AE05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651371-2450-41BD-8902-82487D80B9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CEA973-85D4-474A-8C77-029CF16DB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F298-03EF-43D6-8F81-E235BDA770ED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F6D6F-4F6E-4E49-806A-48D866480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6CC37D-0A80-40EA-B05C-4789923BF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3492-1E8D-42B7-BDEC-4FFA5F3B52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66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59F2D-71B4-4EC3-A414-017739A6E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E88A0-AF52-444C-9871-B08B6119BA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45492C-2571-4374-A96A-980D7991F9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055BF0-6079-49E1-8F62-2E84A213E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F298-03EF-43D6-8F81-E235BDA770ED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3DCC02-F155-415B-A620-DE51FAF16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54194C-23D0-446D-B88C-3EF862D6B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3492-1E8D-42B7-BDEC-4FFA5F3B52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341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6D64D-C2E4-4A62-9F84-279A38B62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9FE88D-CF15-4E9D-A6BE-04781873D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49FF70-97D5-4543-8F05-23F5B6E71C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0CEA19-9825-4FAF-8856-8A8DF6379C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64172E-649A-4E57-9CB7-504E0F907C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046422-47FE-4C45-A861-2B4E21B00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F298-03EF-43D6-8F81-E235BDA770ED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318206-92C6-4F77-AAE6-963E1EE95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F41474-AF8F-4EC7-AE28-D790C4E95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3492-1E8D-42B7-BDEC-4FFA5F3B52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909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39C49-7911-49D3-92F9-2CE934B44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0B451D-4A99-4A7B-9D99-381D83774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F298-03EF-43D6-8F81-E235BDA770ED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E1D21A-20BE-4F33-AFFC-0F0D1B928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18B0C0-CA05-4FA6-8D06-7A6C28E4D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3492-1E8D-42B7-BDEC-4FFA5F3B52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942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CF9B12-4D28-47A7-B368-5D7433C1E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F298-03EF-43D6-8F81-E235BDA770ED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3A6D04-9E44-403C-8AB3-2BE23E99B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6FB7E1-2C6D-4F16-B478-B1D38740E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3492-1E8D-42B7-BDEC-4FFA5F3B52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712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46CDD-7EB1-4A89-BA9A-CECE88F01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8A8D4-923E-4199-9B6A-5FB4356A3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B85E0B-BBDE-482B-96E8-22C365541D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0AEE4B-8F94-43D2-B12D-CC76A80EE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F298-03EF-43D6-8F81-E235BDA770ED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664B9A-6E02-4C74-BF05-D508E198E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8AD780-F87D-496D-911A-98E4E068F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3492-1E8D-42B7-BDEC-4FFA5F3B52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51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E69B5-F792-4F88-8C36-FD7EB83D5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794FAA-8D87-4447-88BB-61CA622340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0B8636-B790-4A5E-93ED-06FF7954B0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2FA3C7-64DB-4921-9E3C-627498D6B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F298-03EF-43D6-8F81-E235BDA770ED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1E6B5C-11B5-4D47-97A4-D4FDE74D1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C818E4-E2BE-4C1E-BC5A-210D47F0C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03492-1E8D-42B7-BDEC-4FFA5F3B52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176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744F81-C3BD-4606-8CD0-E0E66FD17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8C14B6-5075-4F27-813D-61BCCCE43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6B400-CB2E-407D-BEFF-EC3FDF5640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2F298-03EF-43D6-8F81-E235BDA770ED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BBBF4-E04A-41E2-A22E-9B2CB5B279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8D2F0-04A4-42D3-B5C9-DD966DDC61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03492-1E8D-42B7-BDEC-4FFA5F3B52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517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290CB269-57E2-407F-A18A-83B2568DB16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1025" y="783307"/>
          <a:ext cx="5514975" cy="541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3" imgW="8153452" imgH="8010767" progId="Excel.Sheet.12">
                  <p:embed/>
                </p:oleObj>
              </mc:Choice>
              <mc:Fallback>
                <p:oleObj name="Worksheet" r:id="rId3" imgW="8153452" imgH="8010767" progId="Excel.Sheet.12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290CB269-57E2-407F-A18A-83B2568DB16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1025" y="783307"/>
                        <a:ext cx="5514975" cy="5418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C5877D16-66E8-46DB-B675-378C8F13675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53325" y="4379114"/>
          <a:ext cx="6057650" cy="1695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5" imgW="8200888" imgH="2295560" progId="Excel.Sheet.12">
                  <p:embed/>
                </p:oleObj>
              </mc:Choice>
              <mc:Fallback>
                <p:oleObj name="Worksheet" r:id="rId5" imgW="8200888" imgH="2295560" progId="Excel.Shee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C5877D16-66E8-46DB-B675-378C8F13675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53325" y="4379114"/>
                        <a:ext cx="6057650" cy="16955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6" name="Picture 2">
            <a:extLst>
              <a:ext uri="{FF2B5EF4-FFF2-40B4-BE49-F238E27FC236}">
                <a16:creationId xmlns:a16="http://schemas.microsoft.com/office/drawing/2014/main" id="{8FC2A4B4-628B-43CE-B8E0-1D865EF4CA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7538" y="1703657"/>
            <a:ext cx="4262925" cy="877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7411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Microsoft Excel Worksheet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Tally Roberts [nar25] (Staff)</dc:creator>
  <cp:lastModifiedBy>Tally Roberts [nar25] (Staff)</cp:lastModifiedBy>
  <cp:revision>1</cp:revision>
  <dcterms:created xsi:type="dcterms:W3CDTF">2021-11-04T12:41:24Z</dcterms:created>
  <dcterms:modified xsi:type="dcterms:W3CDTF">2021-11-04T12:41:48Z</dcterms:modified>
</cp:coreProperties>
</file>